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B4C71EC6-210F-42DE-9C53-41977AD35B3D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Фото по </a:t>
            </a:r>
            <a:r>
              <a:rPr lang="ru-RU" dirty="0" err="1" smtClean="0"/>
              <a:t>умк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752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5" b="9835"/>
          <a:stretch>
            <a:fillRect/>
          </a:stretch>
        </p:blipFill>
        <p:spPr>
          <a:xfrm>
            <a:off x="1560576" y="0"/>
            <a:ext cx="7583424" cy="537321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36996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5" b="9835"/>
          <a:stretch>
            <a:fillRect/>
          </a:stretch>
        </p:blipFill>
        <p:spPr>
          <a:xfrm>
            <a:off x="1560576" y="0"/>
            <a:ext cx="7583424" cy="5445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87298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5" b="9835"/>
          <a:stretch>
            <a:fillRect/>
          </a:stretch>
        </p:blipFill>
        <p:spPr>
          <a:xfrm>
            <a:off x="1560576" y="0"/>
            <a:ext cx="7583424" cy="5445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89326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5" b="9835"/>
          <a:stretch>
            <a:fillRect/>
          </a:stretch>
        </p:blipFill>
        <p:spPr>
          <a:xfrm>
            <a:off x="1560576" y="0"/>
            <a:ext cx="7583424" cy="544522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706317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5" b="9835"/>
          <a:stretch>
            <a:fillRect/>
          </a:stretch>
        </p:blipFill>
        <p:spPr>
          <a:xfrm>
            <a:off x="1560576" y="0"/>
            <a:ext cx="7583424" cy="5373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61292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5" b="9835"/>
          <a:stretch>
            <a:fillRect/>
          </a:stretch>
        </p:blipFill>
        <p:spPr>
          <a:xfrm>
            <a:off x="1560576" y="0"/>
            <a:ext cx="7583424" cy="5373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738349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</TotalTime>
  <Words>3</Words>
  <Application>Microsoft Office PowerPoint</Application>
  <PresentationFormat>Экран (4:3)</PresentationFormat>
  <Paragraphs>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Обычная</vt:lpstr>
      <vt:lpstr>Фото по умк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Полина</dc:creator>
  <cp:lastModifiedBy>Денисова</cp:lastModifiedBy>
  <cp:revision>3</cp:revision>
  <dcterms:created xsi:type="dcterms:W3CDTF">2015-02-01T19:20:34Z</dcterms:created>
  <dcterms:modified xsi:type="dcterms:W3CDTF">2015-02-12T17:47:08Z</dcterms:modified>
</cp:coreProperties>
</file>